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89750" cy="10021888"/>
  <p:defaultTextStyle>
    <a:defPPr>
      <a:defRPr lang="sl-S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rednji slog 2 – poudarek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Svetel slog 1 – poudarek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8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18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diapoziti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l-SI"/>
              <a:t>Kliknite, da uredite slog podnaslova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D883B-146E-4727-BFA1-350BA3D88CD1}" type="datetimeFigureOut">
              <a:rPr lang="sl-SI" smtClean="0"/>
              <a:t>24. 08. 2023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2EAED-6504-46C0-99D2-1AF3CBDD4E3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47990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n vseb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D883B-146E-4727-BFA1-350BA3D88CD1}" type="datetimeFigureOut">
              <a:rPr lang="sl-SI" smtClean="0"/>
              <a:t>24. 08. 2023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2EAED-6504-46C0-99D2-1AF3CBDD4E3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770353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Glava odse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D883B-146E-4727-BFA1-350BA3D88CD1}" type="datetimeFigureOut">
              <a:rPr lang="sl-SI" smtClean="0"/>
              <a:t>24. 08. 2023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2EAED-6504-46C0-99D2-1AF3CBDD4E3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2333940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e vseb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D883B-146E-4727-BFA1-350BA3D88CD1}" type="datetimeFigureOut">
              <a:rPr lang="sl-SI" smtClean="0"/>
              <a:t>24. 08. 2023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2EAED-6504-46C0-99D2-1AF3CBDD4E3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0251795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rimerja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4" name="Označba mesta vsebin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5" name="Označba mesta besedila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6" name="Označba mesta vsebin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7" name="Označba mesta datum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D883B-146E-4727-BFA1-350BA3D88CD1}" type="datetimeFigureOut">
              <a:rPr lang="sl-SI" smtClean="0"/>
              <a:t>24. 08. 2023</a:t>
            </a:fld>
            <a:endParaRPr lang="sl-SI"/>
          </a:p>
        </p:txBody>
      </p:sp>
      <p:sp>
        <p:nvSpPr>
          <p:cNvPr id="8" name="Označba mesta no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9" name="Označba mesta številke diapoz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2EAED-6504-46C0-99D2-1AF3CBDD4E3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6081529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datum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D883B-146E-4727-BFA1-350BA3D88CD1}" type="datetimeFigureOut">
              <a:rPr lang="sl-SI" smtClean="0"/>
              <a:t>24. 08. 2023</a:t>
            </a:fld>
            <a:endParaRPr lang="sl-SI"/>
          </a:p>
        </p:txBody>
      </p:sp>
      <p:sp>
        <p:nvSpPr>
          <p:cNvPr id="4" name="Označba mesta no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5" name="Označba mesta številke diapoz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2EAED-6504-46C0-99D2-1AF3CBDD4E3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7636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datum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D883B-146E-4727-BFA1-350BA3D88CD1}" type="datetimeFigureOut">
              <a:rPr lang="sl-SI" smtClean="0"/>
              <a:t>24. 08. 2023</a:t>
            </a:fld>
            <a:endParaRPr lang="sl-SI"/>
          </a:p>
        </p:txBody>
      </p:sp>
      <p:sp>
        <p:nvSpPr>
          <p:cNvPr id="3" name="Označba mesta no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4" name="Označba mesta številke diapoz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2EAED-6504-46C0-99D2-1AF3CBDD4E3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4176732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Vsebina z naslov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vsebin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D883B-146E-4727-BFA1-350BA3D88CD1}" type="datetimeFigureOut">
              <a:rPr lang="sl-SI" smtClean="0"/>
              <a:t>24. 08. 2023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2EAED-6504-46C0-99D2-1AF3CBDD4E3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644460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Naslov in sli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l-SI"/>
              <a:t>Uredite slog naslova matrice</a:t>
            </a:r>
          </a:p>
        </p:txBody>
      </p:sp>
      <p:sp>
        <p:nvSpPr>
          <p:cNvPr id="3" name="Označba mesta slik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l-SI"/>
          </a:p>
        </p:txBody>
      </p:sp>
      <p:sp>
        <p:nvSpPr>
          <p:cNvPr id="4" name="Označba mesta besedila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l-SI"/>
              <a:t>Uredite sloge besedila matrice</a:t>
            </a:r>
          </a:p>
        </p:txBody>
      </p:sp>
      <p:sp>
        <p:nvSpPr>
          <p:cNvPr id="5" name="Označba mesta datum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D883B-146E-4727-BFA1-350BA3D88CD1}" type="datetimeFigureOut">
              <a:rPr lang="sl-SI" smtClean="0"/>
              <a:t>24. 08. 2023</a:t>
            </a:fld>
            <a:endParaRPr lang="sl-SI"/>
          </a:p>
        </p:txBody>
      </p:sp>
      <p:sp>
        <p:nvSpPr>
          <p:cNvPr id="6" name="Označba mesta no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7" name="Označba mesta številke diapoz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2EAED-6504-46C0-99D2-1AF3CBDD4E3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503206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n navpično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D883B-146E-4727-BFA1-350BA3D88CD1}" type="datetimeFigureOut">
              <a:rPr lang="sl-SI" smtClean="0"/>
              <a:t>24. 08. 2023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2EAED-6504-46C0-99D2-1AF3CBDD4E3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2789617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Navpični naslov in besedi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vpični naslov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navpičnega besedila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D883B-146E-4727-BFA1-350BA3D88CD1}" type="datetimeFigureOut">
              <a:rPr lang="sl-SI" smtClean="0"/>
              <a:t>24. 08. 2023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32EAED-6504-46C0-99D2-1AF3CBDD4E3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348449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značba mesta naslova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l-SI"/>
              <a:t>Uredite slog naslova matrice</a:t>
            </a:r>
          </a:p>
        </p:txBody>
      </p:sp>
      <p:sp>
        <p:nvSpPr>
          <p:cNvPr id="3" name="Označba mesta besedila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l-SI"/>
              <a:t>Uredite sloge besedila matrice</a:t>
            </a:r>
          </a:p>
          <a:p>
            <a:pPr lvl="1"/>
            <a:r>
              <a:rPr lang="sl-SI"/>
              <a:t>Druga raven</a:t>
            </a:r>
          </a:p>
          <a:p>
            <a:pPr lvl="2"/>
            <a:r>
              <a:rPr lang="sl-SI"/>
              <a:t>Tretja raven</a:t>
            </a:r>
          </a:p>
          <a:p>
            <a:pPr lvl="3"/>
            <a:r>
              <a:rPr lang="sl-SI"/>
              <a:t>Četrta raven</a:t>
            </a:r>
          </a:p>
          <a:p>
            <a:pPr lvl="4"/>
            <a:r>
              <a:rPr lang="sl-SI"/>
              <a:t>Peta raven</a:t>
            </a:r>
          </a:p>
        </p:txBody>
      </p:sp>
      <p:sp>
        <p:nvSpPr>
          <p:cNvPr id="4" name="Označba mesta datum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6D883B-146E-4727-BFA1-350BA3D88CD1}" type="datetimeFigureOut">
              <a:rPr lang="sl-SI" smtClean="0"/>
              <a:t>24. 08. 2023</a:t>
            </a:fld>
            <a:endParaRPr lang="sl-SI"/>
          </a:p>
        </p:txBody>
      </p:sp>
      <p:sp>
        <p:nvSpPr>
          <p:cNvPr id="5" name="Označba mesta no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l-SI"/>
          </a:p>
        </p:txBody>
      </p:sp>
      <p:sp>
        <p:nvSpPr>
          <p:cNvPr id="6" name="Označba mesta številke diapoz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2EAED-6504-46C0-99D2-1AF3CBDD4E3B}" type="slidenum">
              <a:rPr lang="sl-SI" smtClean="0"/>
              <a:t>‹#›</a:t>
            </a:fld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33889518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l-S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/>
          <p:cNvSpPr>
            <a:spLocks noGrp="1"/>
          </p:cNvSpPr>
          <p:nvPr>
            <p:ph type="ctrTitle"/>
          </p:nvPr>
        </p:nvSpPr>
        <p:spPr>
          <a:xfrm>
            <a:off x="1523999" y="1016000"/>
            <a:ext cx="9144000" cy="1054630"/>
          </a:xfrm>
        </p:spPr>
        <p:txBody>
          <a:bodyPr/>
          <a:lstStyle/>
          <a:p>
            <a:r>
              <a:rPr lang="sl-SI" b="1" dirty="0">
                <a:solidFill>
                  <a:srgbClr val="C00000"/>
                </a:solidFill>
              </a:rPr>
              <a:t>         OSNOVNA ŠOLA KOBILJE</a:t>
            </a:r>
          </a:p>
        </p:txBody>
      </p:sp>
      <p:sp>
        <p:nvSpPr>
          <p:cNvPr id="3" name="Podnaslov 2"/>
          <p:cNvSpPr>
            <a:spLocks noGrp="1"/>
          </p:cNvSpPr>
          <p:nvPr>
            <p:ph type="subTitle" idx="1"/>
          </p:nvPr>
        </p:nvSpPr>
        <p:spPr>
          <a:xfrm>
            <a:off x="1524000" y="2528917"/>
            <a:ext cx="9144000" cy="3431615"/>
          </a:xfrm>
        </p:spPr>
        <p:txBody>
          <a:bodyPr>
            <a:normAutofit/>
          </a:bodyPr>
          <a:lstStyle/>
          <a:p>
            <a:r>
              <a:rPr lang="sl-SI" sz="4800" b="1" dirty="0">
                <a:solidFill>
                  <a:schemeClr val="accent1">
                    <a:lumMod val="50000"/>
                  </a:schemeClr>
                </a:solidFill>
              </a:rPr>
              <a:t>Šolsko leto 2023/2024 bomo pričeli </a:t>
            </a:r>
          </a:p>
          <a:p>
            <a:r>
              <a:rPr lang="sl-SI" sz="4800" b="1" dirty="0">
                <a:solidFill>
                  <a:srgbClr val="C00000"/>
                </a:solidFill>
              </a:rPr>
              <a:t>v petek, 1. 9. 2023, ob 8.30. </a:t>
            </a:r>
          </a:p>
          <a:p>
            <a:endParaRPr lang="sl-SI" sz="4800" b="1" dirty="0">
              <a:solidFill>
                <a:schemeClr val="accent1">
                  <a:lumMod val="50000"/>
                </a:schemeClr>
              </a:solidFill>
            </a:endParaRPr>
          </a:p>
          <a:p>
            <a:pPr algn="l"/>
            <a:r>
              <a:rPr lang="sl-SI" sz="3600" b="1" dirty="0">
                <a:solidFill>
                  <a:schemeClr val="accent1">
                    <a:lumMod val="50000"/>
                  </a:schemeClr>
                </a:solidFill>
              </a:rPr>
              <a:t>Več informacij bodo prejeli starši po e-pošti. </a:t>
            </a:r>
          </a:p>
        </p:txBody>
      </p:sp>
      <p:pic>
        <p:nvPicPr>
          <p:cNvPr id="6" name="Slika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1219" y="746246"/>
            <a:ext cx="2039848" cy="15535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36306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ova tema">
  <a:themeElements>
    <a:clrScheme name="Pisar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Pisar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isar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1081</TotalTime>
  <Words>29</Words>
  <Application>Microsoft Office PowerPoint</Application>
  <PresentationFormat>Širokozaslonsko</PresentationFormat>
  <Paragraphs>5</Paragraphs>
  <Slides>1</Slides>
  <Notes>0</Notes>
  <HiddenSlides>0</HiddenSlides>
  <MMClips>0</MMClips>
  <ScaleCrop>false</ScaleCrop>
  <HeadingPairs>
    <vt:vector size="6" baseType="variant">
      <vt:variant>
        <vt:lpstr>Uporabljene pisave</vt:lpstr>
      </vt:variant>
      <vt:variant>
        <vt:i4>3</vt:i4>
      </vt:variant>
      <vt:variant>
        <vt:lpstr>Tema</vt:lpstr>
      </vt:variant>
      <vt:variant>
        <vt:i4>1</vt:i4>
      </vt:variant>
      <vt:variant>
        <vt:lpstr>Naslovi diapozitivov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Officeova tema</vt:lpstr>
      <vt:lpstr>         OSNOVNA ŠOLA KOBILJE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OSNOVNA ŠOLA KOBILJE</dc:title>
  <dc:creator>Ravnatelj</dc:creator>
  <cp:lastModifiedBy>Ludvika</cp:lastModifiedBy>
  <cp:revision>45</cp:revision>
  <cp:lastPrinted>2023-08-24T07:58:14Z</cp:lastPrinted>
  <dcterms:created xsi:type="dcterms:W3CDTF">2017-01-19T08:20:38Z</dcterms:created>
  <dcterms:modified xsi:type="dcterms:W3CDTF">2023-08-24T08:04:32Z</dcterms:modified>
</cp:coreProperties>
</file>