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48" r:id="rId1"/>
  </p:sldMasterIdLst>
  <p:sldIdLst>
    <p:sldId id="261" r:id="rId2"/>
  </p:sldIdLst>
  <p:sldSz cx="13004800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+mn-ea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16C85"/>
    <a:srgbClr val="0087CB"/>
    <a:srgbClr val="007DC5"/>
    <a:srgbClr val="FF6600"/>
    <a:srgbClr val="808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212" y="96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213119" y="1132384"/>
            <a:ext cx="10784259" cy="2090737"/>
          </a:xfrm>
        </p:spPr>
        <p:txBody>
          <a:bodyPr/>
          <a:lstStyle>
            <a:lvl1pPr algn="l">
              <a:defRPr sz="6000">
                <a:solidFill>
                  <a:srgbClr val="007DC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sl-SI" dirty="0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210767" y="3796680"/>
            <a:ext cx="10784258" cy="2492375"/>
          </a:xfrm>
        </p:spPr>
        <p:txBody>
          <a:bodyPr/>
          <a:lstStyle>
            <a:lvl1pPr marL="0" indent="0" algn="l">
              <a:buNone/>
              <a:defRPr>
                <a:solidFill>
                  <a:srgbClr val="80828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l-SI" dirty="0"/>
              <a:t>Uredite slog podnaslova matrice</a:t>
            </a:r>
          </a:p>
        </p:txBody>
      </p:sp>
    </p:spTree>
    <p:extLst>
      <p:ext uri="{BB962C8B-B14F-4D97-AF65-F5344CB8AC3E}">
        <p14:creationId xmlns:p14="http://schemas.microsoft.com/office/powerpoint/2010/main" val="152076003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1270000" y="2068488"/>
            <a:ext cx="10464800" cy="6336704"/>
          </a:xfrm>
        </p:spPr>
        <p:txBody>
          <a:bodyPr/>
          <a:lstStyle>
            <a:lvl1pPr algn="l">
              <a:defRPr>
                <a:solidFill>
                  <a:srgbClr val="80828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1273240" y="484312"/>
            <a:ext cx="10464800" cy="1152128"/>
          </a:xfrm>
        </p:spPr>
        <p:txBody>
          <a:bodyPr/>
          <a:lstStyle>
            <a:lvl1pPr>
              <a:defRPr sz="6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sl-SI" dirty="0"/>
              <a:t>Uredite slog naslova matrice</a:t>
            </a:r>
          </a:p>
        </p:txBody>
      </p:sp>
    </p:spTree>
    <p:extLst>
      <p:ext uri="{BB962C8B-B14F-4D97-AF65-F5344CB8AC3E}">
        <p14:creationId xmlns:p14="http://schemas.microsoft.com/office/powerpoint/2010/main" val="342404201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>
                <a:solidFill>
                  <a:srgbClr val="007DC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sl-SI" dirty="0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rgbClr val="80828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 dirty="0"/>
              <a:t>Uredite sloge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279016147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6787634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sl-SI" dirty="0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54706764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6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sl-SI" dirty="0"/>
              <a:t>Uredite slog naslova matrice</a:t>
            </a:r>
          </a:p>
        </p:txBody>
      </p:sp>
    </p:spTree>
    <p:extLst>
      <p:ext uri="{BB962C8B-B14F-4D97-AF65-F5344CB8AC3E}">
        <p14:creationId xmlns:p14="http://schemas.microsoft.com/office/powerpoint/2010/main" val="16036062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44144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sl-SI" dirty="0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dirty="0"/>
              <a:t>Uredite sloge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7443776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sl-SI" dirty="0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>
              <a:sym typeface="Myriad Pro Light" charset="0"/>
            </a:endParaRP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dirty="0"/>
              <a:t>Uredite sloge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334972716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544882FF-7BA1-4F85-A0EE-C5AC6D18B2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dirty="0">
                <a:sym typeface="Myriad Pro Light" panose="020B0403030403020204" pitchFamily="34" charset="0"/>
              </a:rPr>
              <a:t>Click to edit Master text styles</a:t>
            </a:r>
          </a:p>
          <a:p>
            <a:pPr lvl="1"/>
            <a:r>
              <a:rPr lang="en-US" altLang="sl-SI" dirty="0">
                <a:sym typeface="Myriad Pro Light" panose="020B0403030403020204" pitchFamily="34" charset="0"/>
              </a:rPr>
              <a:t>Second level</a:t>
            </a:r>
          </a:p>
          <a:p>
            <a:pPr lvl="2"/>
            <a:r>
              <a:rPr lang="en-US" altLang="sl-SI" dirty="0">
                <a:sym typeface="Gill Sans" charset="0"/>
              </a:rPr>
              <a:t>Third level</a:t>
            </a:r>
          </a:p>
          <a:p>
            <a:pPr lvl="3"/>
            <a:r>
              <a:rPr lang="en-US" altLang="sl-SI" dirty="0">
                <a:sym typeface="Gill Sans" charset="0"/>
              </a:rPr>
              <a:t>Fourth level</a:t>
            </a:r>
          </a:p>
          <a:p>
            <a:pPr lvl="4"/>
            <a:r>
              <a:rPr lang="en-US" altLang="sl-SI" dirty="0">
                <a:sym typeface="Gill Sans" charset="0"/>
              </a:rPr>
              <a:t>Fifth level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3B59CECB-F0E3-4B51-A0D3-7871B08F0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dirty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6000">
          <a:solidFill>
            <a:srgbClr val="007DC5"/>
          </a:solidFill>
          <a:latin typeface="Calibri" panose="020F0502020204030204" pitchFamily="34" charset="0"/>
          <a:ea typeface="+mj-ea"/>
          <a:cs typeface="Calibri" panose="020F0502020204030204" pitchFamily="34" charset="0"/>
          <a:sym typeface="Gill Sans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007DC5"/>
          </a:solidFill>
          <a:latin typeface="Myriad Pro Light" panose="020B0603030403020204" pitchFamily="34" charset="0"/>
          <a:ea typeface="ヒラギノ角ゴ ProN W3" charset="0"/>
          <a:cs typeface="ヒラギノ角ゴ ProN W3" charset="0"/>
          <a:sym typeface="Gill Sans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007DC5"/>
          </a:solidFill>
          <a:latin typeface="Myriad Pro Light" panose="020B0603030403020204" pitchFamily="34" charset="0"/>
          <a:ea typeface="ヒラギノ角ゴ ProN W3" charset="0"/>
          <a:cs typeface="ヒラギノ角ゴ ProN W3" charset="0"/>
          <a:sym typeface="Gill Sans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007DC5"/>
          </a:solidFill>
          <a:latin typeface="Myriad Pro Light" panose="020B0603030403020204" pitchFamily="34" charset="0"/>
          <a:ea typeface="ヒラギノ角ゴ ProN W3" charset="0"/>
          <a:cs typeface="ヒラギノ角ゴ ProN W3" charset="0"/>
          <a:sym typeface="Gill Sans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007DC5"/>
          </a:solidFill>
          <a:latin typeface="Myriad Pro Light" panose="020B0603030403020204" pitchFamily="34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08285"/>
          </a:solidFill>
          <a:latin typeface="Calibri" panose="020F0502020204030204" pitchFamily="34" charset="0"/>
          <a:ea typeface="+mn-ea"/>
          <a:cs typeface="Calibri" panose="020F0502020204030204" pitchFamily="34" charset="0"/>
          <a:sym typeface="Myriad Pro Light" panose="020B0403030403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08285"/>
          </a:solidFill>
          <a:latin typeface="Calibri" panose="020F0502020204030204" pitchFamily="34" charset="0"/>
          <a:ea typeface="+mn-ea"/>
          <a:cs typeface="Calibri" panose="020F0502020204030204" pitchFamily="34" charset="0"/>
          <a:sym typeface="Myriad Pro Light" panose="020B0403030403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08285"/>
          </a:solidFill>
          <a:latin typeface="Calibri" panose="020F0502020204030204" pitchFamily="34" charset="0"/>
          <a:ea typeface="+mn-ea"/>
          <a:cs typeface="Calibri" panose="020F0502020204030204" pitchFamily="34" charset="0"/>
          <a:sym typeface="Gill Sans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08285"/>
          </a:solidFill>
          <a:latin typeface="Calibri" panose="020F0502020204030204" pitchFamily="34" charset="0"/>
          <a:ea typeface="+mn-ea"/>
          <a:cs typeface="Calibri" panose="020F0502020204030204" pitchFamily="34" charset="0"/>
          <a:sym typeface="Gill Sans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08285"/>
          </a:solidFill>
          <a:latin typeface="Calibri" panose="020F0502020204030204" pitchFamily="34" charset="0"/>
          <a:ea typeface="+mn-ea"/>
          <a:cs typeface="Calibri" panose="020F0502020204030204" pitchFamily="34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n-ea"/>
          <a:cs typeface="+mn-cs"/>
          <a:sym typeface="Gill Sans" charset="0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>
            <a:extLst>
              <a:ext uri="{FF2B5EF4-FFF2-40B4-BE49-F238E27FC236}">
                <a16:creationId xmlns:a16="http://schemas.microsoft.com/office/drawing/2014/main" id="{A2D84C6B-5493-449B-B440-8F889FCBE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2" y="2068488"/>
            <a:ext cx="12097344" cy="2900640"/>
          </a:xfrm>
        </p:spPr>
        <p:txBody>
          <a:bodyPr/>
          <a:lstStyle/>
          <a:p>
            <a:r>
              <a:rPr lang="sl-SI" sz="3200" b="1" dirty="0">
                <a:solidFill>
                  <a:schemeClr val="tx1"/>
                </a:solidFill>
              </a:rPr>
              <a:t>»Dobro ustno zdravje omogoča nasmeh v vseh življenjskih obdobjih«</a:t>
            </a:r>
          </a:p>
          <a:p>
            <a:endParaRPr lang="sl-SI" sz="3200" dirty="0">
              <a:solidFill>
                <a:schemeClr val="tx1"/>
              </a:solidFill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2"/>
          <a:srcRect t="2856" r="22861"/>
          <a:stretch/>
        </p:blipFill>
        <p:spPr>
          <a:xfrm>
            <a:off x="453728" y="412304"/>
            <a:ext cx="5544616" cy="1368152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585" y="372092"/>
            <a:ext cx="4044183" cy="1264348"/>
          </a:xfrm>
          <a:prstGeom prst="rect">
            <a:avLst/>
          </a:prstGeom>
        </p:spPr>
      </p:pic>
      <p:sp>
        <p:nvSpPr>
          <p:cNvPr id="7" name="Pravokotnik 6"/>
          <p:cNvSpPr/>
          <p:nvPr/>
        </p:nvSpPr>
        <p:spPr>
          <a:xfrm>
            <a:off x="453728" y="2891494"/>
            <a:ext cx="732852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800" dirty="0">
                <a:solidFill>
                  <a:schemeClr val="tx1"/>
                </a:solidFill>
              </a:rPr>
              <a:t>Ustno zdravje je neločljiv del splošnega zdravja in pomemben dejavnik kakovosti življenja. </a:t>
            </a:r>
            <a:endParaRPr lang="sl-SI" sz="2800" dirty="0" smtClean="0">
              <a:solidFill>
                <a:schemeClr val="tx1"/>
              </a:solidFill>
            </a:endParaRPr>
          </a:p>
          <a:p>
            <a:endParaRPr lang="sl-SI" sz="2800" dirty="0" smtClean="0">
              <a:solidFill>
                <a:schemeClr val="tx1"/>
              </a:solidFill>
            </a:endParaRPr>
          </a:p>
          <a:p>
            <a:r>
              <a:rPr lang="sl-SI" sz="2800" dirty="0" smtClean="0">
                <a:solidFill>
                  <a:schemeClr val="tx1"/>
                </a:solidFill>
              </a:rPr>
              <a:t>Skrb </a:t>
            </a:r>
            <a:r>
              <a:rPr lang="sl-SI" sz="2800" dirty="0">
                <a:solidFill>
                  <a:schemeClr val="tx1"/>
                </a:solidFill>
              </a:rPr>
              <a:t>za ustno zdravje je pomembna v vseh življenjskih obdobjih. </a:t>
            </a:r>
            <a:endParaRPr lang="sl-SI" sz="2800" dirty="0" smtClean="0">
              <a:solidFill>
                <a:schemeClr val="tx1"/>
              </a:solidFill>
            </a:endParaRPr>
          </a:p>
          <a:p>
            <a:endParaRPr lang="sl-SI" sz="2800" dirty="0" smtClean="0">
              <a:solidFill>
                <a:schemeClr val="tx1"/>
              </a:solidFill>
            </a:endParaRPr>
          </a:p>
          <a:p>
            <a:r>
              <a:rPr lang="sl-SI" sz="2800" dirty="0" smtClean="0">
                <a:solidFill>
                  <a:schemeClr val="tx1"/>
                </a:solidFill>
              </a:rPr>
              <a:t>Pri </a:t>
            </a:r>
            <a:r>
              <a:rPr lang="sl-SI" sz="2800" dirty="0">
                <a:solidFill>
                  <a:schemeClr val="tx1"/>
                </a:solidFill>
              </a:rPr>
              <a:t>ohranjanju in krepitvi ustnega zdravja ima ključno vlogo lastna skrb zanj. </a:t>
            </a:r>
            <a:endParaRPr lang="sl-SI" sz="2800" dirty="0" smtClean="0">
              <a:solidFill>
                <a:schemeClr val="tx1"/>
              </a:solidFill>
            </a:endParaRPr>
          </a:p>
          <a:p>
            <a:endParaRPr lang="sl-SI" dirty="0">
              <a:solidFill>
                <a:schemeClr val="tx1"/>
              </a:solidFill>
            </a:endParaRPr>
          </a:p>
        </p:txBody>
      </p:sp>
      <p:sp>
        <p:nvSpPr>
          <p:cNvPr id="8" name="Pravokotnik 7"/>
          <p:cNvSpPr/>
          <p:nvPr/>
        </p:nvSpPr>
        <p:spPr>
          <a:xfrm>
            <a:off x="3850698" y="7556925"/>
            <a:ext cx="74387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»Pamet v roké – za usta in zobé« </a:t>
            </a:r>
            <a:endParaRPr lang="sl-SI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Pravokotnik 8"/>
          <p:cNvSpPr/>
          <p:nvPr/>
        </p:nvSpPr>
        <p:spPr>
          <a:xfrm>
            <a:off x="2072441" y="7151935"/>
            <a:ext cx="9217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800" dirty="0">
                <a:solidFill>
                  <a:schemeClr val="tx1"/>
                </a:solidFill>
              </a:rPr>
              <a:t>Kako skrbeti za ustno zdravje lahko preberete v brošuri.</a:t>
            </a:r>
            <a:endParaRPr lang="sl-SI" sz="2800" dirty="0">
              <a:solidFill>
                <a:schemeClr val="tx1"/>
              </a:solidFill>
            </a:endParaRPr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550" y="3148608"/>
            <a:ext cx="4387552" cy="2923207"/>
          </a:xfrm>
          <a:prstGeom prst="rect">
            <a:avLst/>
          </a:prstGeom>
        </p:spPr>
      </p:pic>
      <p:sp>
        <p:nvSpPr>
          <p:cNvPr id="12" name="Pravokotnik 11"/>
          <p:cNvSpPr/>
          <p:nvPr/>
        </p:nvSpPr>
        <p:spPr>
          <a:xfrm>
            <a:off x="3118024" y="8524442"/>
            <a:ext cx="11038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>
                <a:latin typeface="Calibri" panose="020F0502020204030204" pitchFamily="34" charset="0"/>
                <a:cs typeface="Calibri" panose="020F0502020204030204" pitchFamily="34" charset="0"/>
              </a:rPr>
              <a:t>https://nijz.si/publikacije/pamet-v-roke-za-usta-in-zobe-2/</a:t>
            </a:r>
          </a:p>
        </p:txBody>
      </p:sp>
    </p:spTree>
    <p:extLst>
      <p:ext uri="{BB962C8B-B14F-4D97-AF65-F5344CB8AC3E}">
        <p14:creationId xmlns:p14="http://schemas.microsoft.com/office/powerpoint/2010/main" val="1379931931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Myriad Pro Light"/>
        <a:ea typeface="ヒラギノ角ゴ ProN W3"/>
        <a:cs typeface="ヒラギノ角ゴ ProN W3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l-SI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sl-SI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PT_predloga_NIJZ_slo" id="{D7A6CD7C-A91E-4F38-A317-3DFA9D83E12D}" vid="{C2D3755B-A7F2-4E8B-847D-017B520FACE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0</Pages>
  <Words>72</Words>
  <Characters>0</Characters>
  <Application>Microsoft Office PowerPoint</Application>
  <PresentationFormat>Po meri</PresentationFormat>
  <Lines>0</Lines>
  <Paragraphs>9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6" baseType="lpstr">
      <vt:lpstr>Calibri</vt:lpstr>
      <vt:lpstr>Gill Sans</vt:lpstr>
      <vt:lpstr>Myriad Pro Light</vt:lpstr>
      <vt:lpstr>ヒラギノ角ゴ ProN W3</vt:lpstr>
      <vt:lpstr>Title &amp; Subtitle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modified xsi:type="dcterms:W3CDTF">2024-03-20T09:43:27Z</dcterms:modified>
</cp:coreProperties>
</file>