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77050" cy="100028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3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8EB0FF-5711-4E1E-9AEB-394768247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E0A094C-D365-4A80-9DFA-341BDAEC2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8D11FAE-6FD8-4511-885F-CEF94AFF6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67B0D16-4E6E-4B5C-A292-FFF84CC58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A0B1BC9-BB7E-4F25-B8D6-5A0D02262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801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D08135-A25D-493C-A75C-7CFEAA27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87D4F6E-3378-424F-B77A-1DEE3BD78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237CCD9-49F4-4EAA-A0C2-F398F91C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217E40-F2DB-4EEE-9D20-78CA25C4C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D91F346-4C7F-457F-9419-9FBB2F99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6681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BB3CB0-630A-43D9-ACE3-E5BF213D7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AE33FC16-EA0E-4C5D-8E77-A219278AE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5D01F07-7473-4025-AF04-660DEA7D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3D5633E-0F80-4267-8C48-909083FC7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7891CE5-E1A8-4129-9AE7-6B13838D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7471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0D18F3-1E2F-478D-A07C-ACAD863A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09B920C-FA68-4501-B307-AEDEABBDB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7399096-D229-4638-A4B1-26557791C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657BECF-C35D-481B-89D2-1BC5114DF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DF2AFB03-F7A6-41E5-A06D-D96742BEC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6B485BE-B34E-468C-8CB7-FCD043B2D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80481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987E9B-5854-4861-84B5-C4EF31240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DFBBEC2-B904-4B1D-8482-3D7118A90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3DDB3A1-985E-454E-8CB8-A15327AB4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C29281D-BB8F-4AEF-BA79-CD472D800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56F498CD-B285-4CC9-A9F8-9A33AFED7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80BCF0D4-8CE8-4821-BFC0-5CFB7267B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54B57960-04C0-4F64-B840-1678B43BE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5D37040-52F6-4F56-8636-3FC75920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9226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C0FACB-E8B2-4ED8-A0F3-194A61BDD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A4BA7C8-DAC9-44D8-B32D-9145E329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14535611-EA6C-4F9A-8C3B-39EC953B8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42D39BD-A670-427B-9AE6-0F1B7FC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206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40324C9A-4CCD-46C0-8260-49BDCCCB0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108F7CE8-0105-48DB-B730-3F197D104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CD7B6927-F9B7-499F-9952-03BF0525A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8870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77150F-00DB-4B32-88FF-324A4B334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EB6CB07-9559-46D7-A369-8BCDEFECD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E2058F74-FDF7-4B7F-855D-439BE9896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F0714EF-4782-4D31-955D-1217ECC6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8CB2FDF-E4FF-43C3-889E-3473C07DE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D092B39C-F6A1-4D0D-BF88-0BBCB00A9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023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A6015A-9EC5-42AC-9BE1-C8D9416E3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10FBA19-C47A-429D-BDC7-36AF1C093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AB691895-16D4-4BB4-A15F-590C1F7D9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40EF367-D158-4024-976A-EEB0F1752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27F7AB2-1679-4231-8854-414517DD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D1ACD79-B089-4F9E-BE64-E4653D17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06448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093FB8-588A-41C9-8DA9-FDAA7A366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FEA65357-639B-4C8D-AF0B-D83B56A35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9075636-DD9D-480B-9A8D-26275F23D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275FB18-3CAC-43F2-8520-2E8A6318C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802BBEF-7843-4AC0-B033-215B3B464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8232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DDC9EDC9-BD79-4753-8175-55BD07226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67A5D566-C943-4DCF-A7E4-1D86ED736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455445E-DBF8-49AF-9C5C-603DFB899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5F18A59-1259-4C52-A79B-A4BAE5BE1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398FA66-9C80-49F5-BA34-3D1E481B7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1129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ADC27D1B-2FAA-4C85-913E-FA12ADF9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A6C8305-8252-49C3-80A6-65BBB9C7D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B3C9A90-C8CA-4695-A064-DF136280F2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3DF2A-EB32-4A3B-8379-76E12F2206D6}" type="datetimeFigureOut">
              <a:rPr lang="sl-SI" smtClean="0"/>
              <a:t>19.6.2021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F0EC64C-2FFE-41AC-AACF-5C1EB0D62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7117A3C-AD10-42B0-9DB6-0E66B86E4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CFC60-3D9D-44D2-84EC-92F814C99C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2266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3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13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EAB6E65-515C-4B92-A102-A08958BF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>
            <a:normAutofit/>
          </a:bodyPr>
          <a:lstStyle/>
          <a:p>
            <a:pPr algn="ctr"/>
            <a:r>
              <a:rPr lang="sl-SI" sz="3100" b="1" dirty="0"/>
              <a:t>Kulturno društvo Kobilje </a:t>
            </a:r>
            <a:br>
              <a:rPr lang="sl-SI" sz="3100" dirty="0"/>
            </a:br>
            <a:r>
              <a:rPr lang="sl-SI" sz="3100" dirty="0"/>
              <a:t>vabi</a:t>
            </a:r>
          </a:p>
        </p:txBody>
      </p:sp>
      <p:pic>
        <p:nvPicPr>
          <p:cNvPr id="1026" name="Picture 2" descr="Slovenska zastava včasih in danes - Goodlife Style">
            <a:extLst>
              <a:ext uri="{FF2B5EF4-FFF2-40B4-BE49-F238E27FC236}">
                <a16:creationId xmlns:a16="http://schemas.microsoft.com/office/drawing/2014/main" id="{E2998683-C97D-49B4-BE7C-8F9D389DC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7" r="33736" b="-1"/>
          <a:stretch/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2FEB8CB-109C-4B8A-ABA8-006112240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3795" y="1940439"/>
            <a:ext cx="5618185" cy="4917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l-SI" sz="3600" dirty="0"/>
          </a:p>
          <a:p>
            <a:pPr marL="0" indent="0" algn="ctr">
              <a:buNone/>
            </a:pPr>
            <a:r>
              <a:rPr lang="sl-SI" sz="3600" dirty="0"/>
              <a:t>na proslavo </a:t>
            </a:r>
            <a:r>
              <a:rPr lang="sl-SI" sz="3600" dirty="0">
                <a:solidFill>
                  <a:srgbClr val="FF0000"/>
                </a:solidFill>
              </a:rPr>
              <a:t>ob 30-letnici samostojne Slovenije</a:t>
            </a:r>
            <a:r>
              <a:rPr lang="sl-SI" sz="3600" dirty="0"/>
              <a:t>, </a:t>
            </a:r>
          </a:p>
          <a:p>
            <a:pPr marL="0" indent="0" algn="ctr">
              <a:buNone/>
            </a:pPr>
            <a:r>
              <a:rPr lang="sl-SI" sz="3600" dirty="0"/>
              <a:t>ki bo </a:t>
            </a:r>
            <a:r>
              <a:rPr lang="sl-SI" sz="3600" b="1" dirty="0">
                <a:solidFill>
                  <a:srgbClr val="0070C0"/>
                </a:solidFill>
              </a:rPr>
              <a:t>24. 6. 2021, ob 19.40 </a:t>
            </a:r>
            <a:r>
              <a:rPr lang="sl-SI" sz="3600" dirty="0"/>
              <a:t>(po maši za domovino), </a:t>
            </a:r>
          </a:p>
          <a:p>
            <a:pPr marL="0" indent="0" algn="ctr">
              <a:buNone/>
            </a:pPr>
            <a:r>
              <a:rPr lang="sl-SI" sz="3600" dirty="0">
                <a:solidFill>
                  <a:srgbClr val="0070C0"/>
                </a:solidFill>
              </a:rPr>
              <a:t>na bregu sv. Martina</a:t>
            </a:r>
            <a:r>
              <a:rPr lang="sl-SI" sz="3600" dirty="0"/>
              <a:t>, </a:t>
            </a:r>
          </a:p>
          <a:p>
            <a:pPr marL="0" indent="0" algn="ctr">
              <a:buNone/>
            </a:pPr>
            <a:r>
              <a:rPr lang="sl-SI" sz="3600" dirty="0"/>
              <a:t>pri kapelici Kraljice miru. </a:t>
            </a:r>
          </a:p>
          <a:p>
            <a:pPr marL="0" indent="0">
              <a:buNone/>
            </a:pPr>
            <a:endParaRPr lang="sl-SI" sz="2000" dirty="0"/>
          </a:p>
          <a:p>
            <a:pPr marL="0" indent="0" algn="ctr">
              <a:buNone/>
            </a:pPr>
            <a:r>
              <a:rPr lang="sl-SI" sz="2000" dirty="0"/>
              <a:t>Vse obiskovalce naprošamo, da upoštevajo previdnostne ukrepe za preprečevanje covid-19.</a:t>
            </a:r>
          </a:p>
        </p:txBody>
      </p:sp>
    </p:spTree>
    <p:extLst>
      <p:ext uri="{BB962C8B-B14F-4D97-AF65-F5344CB8AC3E}">
        <p14:creationId xmlns:p14="http://schemas.microsoft.com/office/powerpoint/2010/main" val="2029114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51</Words>
  <Application>Microsoft Office PowerPoint</Application>
  <PresentationFormat>Širokozaslonsko</PresentationFormat>
  <Paragraphs>8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Officeova tema</vt:lpstr>
      <vt:lpstr>Kulturno društvo Kobilje  vabi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Darko Gjerek</dc:creator>
  <cp:lastModifiedBy>Darko Gjerek</cp:lastModifiedBy>
  <cp:revision>3</cp:revision>
  <cp:lastPrinted>2021-06-19T04:58:00Z</cp:lastPrinted>
  <dcterms:created xsi:type="dcterms:W3CDTF">2021-06-19T04:36:56Z</dcterms:created>
  <dcterms:modified xsi:type="dcterms:W3CDTF">2021-06-19T04:59:19Z</dcterms:modified>
</cp:coreProperties>
</file>